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4.xml" ContentType="application/vnd.openxmlformats-officedocument.presentationml.slideLayout+xml"/>
  <Override PartName="/ppt/slideLayouts/slideLayout17.xml" ContentType="application/vnd.openxmlformats-officedocument.presentationml.slideLayout+xml"/>
  <Override PartName="/ppt/slideLayouts/slideLayout1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58" r:id="rId5"/>
    <p:sldId id="262" r:id="rId6"/>
    <p:sldId id="259" r:id="rId7"/>
    <p:sldId id="264" r:id="rId8"/>
    <p:sldId id="263" r:id="rId9"/>
    <p:sldId id="26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108"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7/20/2015</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7/20/2015</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7/20/2015</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7/20/2015</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7/20/2015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7/20/2015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7/20/2015</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7/20/2015</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7/20/2015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7/20/2015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7/20/2015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7/20/2015</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STEM SAFETY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47065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799" y="425668"/>
            <a:ext cx="11169869" cy="6432331"/>
          </a:xfrm>
        </p:spPr>
        <p:txBody>
          <a:bodyPr>
            <a:normAutofit fontScale="85000" lnSpcReduction="20000"/>
          </a:bodyPr>
          <a:lstStyle/>
          <a:p>
            <a:r>
              <a:rPr lang="en-US" sz="3400" dirty="0"/>
              <a:t>GENERAL LAB SAFETY INSTRUCTIONS:</a:t>
            </a:r>
          </a:p>
          <a:p>
            <a:pPr marL="0" indent="0">
              <a:buNone/>
            </a:pPr>
            <a:r>
              <a:rPr lang="en-US" sz="3400" dirty="0"/>
              <a:t> </a:t>
            </a:r>
          </a:p>
          <a:p>
            <a:r>
              <a:rPr lang="en-US" sz="3400" dirty="0"/>
              <a:t>The STEM instructor will approve all work undertaken by the student.</a:t>
            </a:r>
          </a:p>
          <a:p>
            <a:endParaRPr lang="en-US" sz="3400" dirty="0"/>
          </a:p>
          <a:p>
            <a:r>
              <a:rPr lang="en-US" sz="3400" dirty="0"/>
              <a:t>Always get permission from the instructor before using materials or tools.</a:t>
            </a:r>
          </a:p>
          <a:p>
            <a:pPr marL="0" indent="0">
              <a:buNone/>
            </a:pPr>
            <a:r>
              <a:rPr lang="en-US" sz="3400" dirty="0"/>
              <a:t> </a:t>
            </a:r>
          </a:p>
          <a:p>
            <a:r>
              <a:rPr lang="en-US" sz="3400" dirty="0"/>
              <a:t>Respect and good behavior must be observed by everyone in the classroom.</a:t>
            </a:r>
          </a:p>
          <a:p>
            <a:pPr marL="0" indent="0">
              <a:buNone/>
            </a:pPr>
            <a:endParaRPr lang="en-US" sz="3400" dirty="0"/>
          </a:p>
          <a:p>
            <a:r>
              <a:rPr lang="en-US" sz="3400" dirty="0"/>
              <a:t>Throwing objects in the classroom is forbidden.</a:t>
            </a:r>
          </a:p>
          <a:p>
            <a:endParaRPr lang="en-US" sz="3400" dirty="0"/>
          </a:p>
          <a:p>
            <a:r>
              <a:rPr lang="en-US" sz="3400" dirty="0"/>
              <a:t>Anything that disrupts the teaching/ learning process is not allowed in the classroom.</a:t>
            </a:r>
          </a:p>
          <a:p>
            <a:pPr marL="0" indent="0">
              <a:buNone/>
            </a:pPr>
            <a:r>
              <a:rPr lang="en-US" dirty="0"/>
              <a:t> </a:t>
            </a:r>
          </a:p>
          <a:p>
            <a:endParaRPr lang="en-US" dirty="0"/>
          </a:p>
        </p:txBody>
      </p:sp>
      <p:sp>
        <p:nvSpPr>
          <p:cNvPr id="4" name="Content Placeholder 3"/>
          <p:cNvSpPr>
            <a:spLocks noGrp="1"/>
          </p:cNvSpPr>
          <p:nvPr>
            <p:ph sz="half" idx="2"/>
          </p:nvPr>
        </p:nvSpPr>
        <p:spPr>
          <a:xfrm>
            <a:off x="6172200" y="425669"/>
            <a:ext cx="5334000" cy="5793015"/>
          </a:xfrm>
        </p:spPr>
        <p:txBody>
          <a:bodyPr>
            <a:normAutofit fontScale="85000" lnSpcReduction="20000"/>
          </a:bodyPr>
          <a:lstStyle/>
          <a:p>
            <a:endParaRPr lang="en-US" dirty="0"/>
          </a:p>
          <a:p>
            <a:endParaRPr lang="en-US" dirty="0"/>
          </a:p>
          <a:p>
            <a:endParaRPr lang="en-US" dirty="0"/>
          </a:p>
        </p:txBody>
      </p:sp>
    </p:spTree>
    <p:extLst>
      <p:ext uri="{BB962C8B-B14F-4D97-AF65-F5344CB8AC3E}">
        <p14:creationId xmlns:p14="http://schemas.microsoft.com/office/powerpoint/2010/main" val="3554594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41891"/>
            <a:ext cx="11201400" cy="6076794"/>
          </a:xfrm>
        </p:spPr>
        <p:txBody>
          <a:bodyPr>
            <a:normAutofit/>
          </a:bodyPr>
          <a:lstStyle/>
          <a:p>
            <a:r>
              <a:rPr lang="en-US" sz="2400" dirty="0"/>
              <a:t>To safely pass a tool, cutter, or sharp instrument to another person, you should set it down and let the other person pick it up.</a:t>
            </a:r>
          </a:p>
          <a:p>
            <a:pPr marL="0" indent="0">
              <a:buNone/>
            </a:pPr>
            <a:r>
              <a:rPr lang="en-US" sz="2400" dirty="0"/>
              <a:t> </a:t>
            </a:r>
          </a:p>
          <a:p>
            <a:r>
              <a:rPr lang="en-US" sz="2400" dirty="0"/>
              <a:t>Always cut in a direction away from your body and your neighbor.</a:t>
            </a:r>
          </a:p>
          <a:p>
            <a:pPr marL="0" indent="0">
              <a:buNone/>
            </a:pPr>
            <a:r>
              <a:rPr lang="en-US" sz="2400" dirty="0"/>
              <a:t> </a:t>
            </a:r>
          </a:p>
          <a:p>
            <a:r>
              <a:rPr lang="en-US" sz="2400" dirty="0"/>
              <a:t>All students will assist in cleanup.</a:t>
            </a:r>
          </a:p>
          <a:p>
            <a:endParaRPr lang="en-US" sz="2400" dirty="0"/>
          </a:p>
          <a:p>
            <a:r>
              <a:rPr lang="en-US" sz="2400" dirty="0"/>
              <a:t>Liquid spills must be cleaned up immediately.</a:t>
            </a:r>
          </a:p>
          <a:p>
            <a:endParaRPr lang="en-US" sz="2400" dirty="0"/>
          </a:p>
          <a:p>
            <a:r>
              <a:rPr lang="en-US" sz="2400" dirty="0"/>
              <a:t>Report all accidents IMMEDIATELY to the instructor. </a:t>
            </a:r>
          </a:p>
          <a:p>
            <a:endParaRPr lang="en-US" sz="2400" dirty="0"/>
          </a:p>
          <a:p>
            <a:r>
              <a:rPr lang="en-US" sz="2400" dirty="0"/>
              <a:t>If you feel uncomfortable using a power machine, please ask assistance from the instructor.</a:t>
            </a:r>
          </a:p>
          <a:p>
            <a:endParaRPr lang="en-US" dirty="0"/>
          </a:p>
        </p:txBody>
      </p:sp>
    </p:spTree>
    <p:extLst>
      <p:ext uri="{BB962C8B-B14F-4D97-AF65-F5344CB8AC3E}">
        <p14:creationId xmlns:p14="http://schemas.microsoft.com/office/powerpoint/2010/main" val="14874267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 y="378373"/>
            <a:ext cx="11981793" cy="5840312"/>
          </a:xfrm>
        </p:spPr>
        <p:txBody>
          <a:bodyPr>
            <a:normAutofit fontScale="25000" lnSpcReduction="20000"/>
          </a:bodyPr>
          <a:lstStyle/>
          <a:p>
            <a:r>
              <a:rPr lang="en-US" sz="9600" dirty="0"/>
              <a:t>Students should report to the instructor any damaged or malfunctioning piece of equipment or tool immediately.</a:t>
            </a:r>
          </a:p>
          <a:p>
            <a:pPr marL="0" indent="0">
              <a:buNone/>
            </a:pPr>
            <a:r>
              <a:rPr lang="en-US" sz="9600" dirty="0"/>
              <a:t> </a:t>
            </a:r>
          </a:p>
          <a:p>
            <a:r>
              <a:rPr lang="en-US" sz="9600" dirty="0"/>
              <a:t>Keep all top surfaces and tables, as well as the floor of the classroom, clear of all litter and scraps.</a:t>
            </a:r>
          </a:p>
          <a:p>
            <a:endParaRPr lang="en-US" sz="9600" dirty="0"/>
          </a:p>
          <a:p>
            <a:r>
              <a:rPr lang="en-US" sz="9600" dirty="0"/>
              <a:t>Horseplay or fooling around in the classroom will not be tolerated. </a:t>
            </a:r>
          </a:p>
          <a:p>
            <a:endParaRPr lang="en-US" sz="9600" dirty="0"/>
          </a:p>
          <a:p>
            <a:r>
              <a:rPr lang="en-US" sz="9600" dirty="0"/>
              <a:t>If you wear long sleeves, make sure you roll them up.</a:t>
            </a:r>
          </a:p>
          <a:p>
            <a:endParaRPr lang="en-US" sz="9600" dirty="0"/>
          </a:p>
          <a:p>
            <a:r>
              <a:rPr lang="en-US" sz="9600" dirty="0"/>
              <a:t>Safety glasses will be required to be worn by all students when anyone is working in the lab. Your eyeglasses do not count as safety glasses.</a:t>
            </a:r>
          </a:p>
          <a:p>
            <a:endParaRPr lang="en-US" sz="9600" dirty="0"/>
          </a:p>
          <a:p>
            <a:r>
              <a:rPr lang="en-US" sz="9600" dirty="0"/>
              <a:t>Students must remove all jewelry.</a:t>
            </a:r>
          </a:p>
          <a:p>
            <a:endParaRPr lang="en-US" dirty="0"/>
          </a:p>
        </p:txBody>
      </p:sp>
    </p:spTree>
    <p:extLst>
      <p:ext uri="{BB962C8B-B14F-4D97-AF65-F5344CB8AC3E}">
        <p14:creationId xmlns:p14="http://schemas.microsoft.com/office/powerpoint/2010/main" val="3537648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36483" y="1028343"/>
            <a:ext cx="11556124" cy="5170646"/>
          </a:xfrm>
          <a:prstGeom prst="rect">
            <a:avLst/>
          </a:prstGeom>
        </p:spPr>
        <p:txBody>
          <a:bodyPr wrap="square">
            <a:spAutoFit/>
          </a:bodyPr>
          <a:lstStyle/>
          <a:p>
            <a:r>
              <a:rPr lang="en-US" sz="2400" dirty="0"/>
              <a:t>GENERAL POWER TOOL SAFETY</a:t>
            </a:r>
          </a:p>
          <a:p>
            <a:r>
              <a:rPr lang="en-US" sz="2400" dirty="0"/>
              <a:t> </a:t>
            </a:r>
          </a:p>
          <a:p>
            <a:r>
              <a:rPr lang="en-US" sz="2400" dirty="0"/>
              <a:t>No machine will be operated without first receiving permission from the instructor, each and every time, not just at the beginning of the period.</a:t>
            </a:r>
          </a:p>
          <a:p>
            <a:r>
              <a:rPr lang="en-US" sz="2400" dirty="0"/>
              <a:t> </a:t>
            </a:r>
          </a:p>
          <a:p>
            <a:r>
              <a:rPr lang="en-US" sz="2400" dirty="0"/>
              <a:t>Keep the working surface of all machines free of all scraps and tools. Check the floor around the work area as well.</a:t>
            </a:r>
          </a:p>
          <a:p>
            <a:r>
              <a:rPr lang="en-US" sz="2400" dirty="0"/>
              <a:t> </a:t>
            </a:r>
          </a:p>
          <a:p>
            <a:r>
              <a:rPr lang="en-US" sz="2400" dirty="0"/>
              <a:t>Keep fingers away from all moving parts at least 3 to 6 inches.</a:t>
            </a:r>
          </a:p>
          <a:p>
            <a:endParaRPr lang="en-US" sz="2400" dirty="0"/>
          </a:p>
          <a:p>
            <a:r>
              <a:rPr lang="en-US" sz="2400" dirty="0"/>
              <a:t>Students will not distract another student using any power tool.</a:t>
            </a:r>
          </a:p>
          <a:p>
            <a:endParaRPr lang="en-US" sz="2400" dirty="0"/>
          </a:p>
          <a:p>
            <a:r>
              <a:rPr lang="en-US" sz="2400" dirty="0"/>
              <a:t>Keep your attention on what you are doing</a:t>
            </a:r>
            <a:r>
              <a:rPr lang="en-US" sz="2400" dirty="0" smtClean="0"/>
              <a:t>.</a:t>
            </a:r>
          </a:p>
          <a:p>
            <a:endParaRPr lang="en-US" dirty="0"/>
          </a:p>
        </p:txBody>
      </p:sp>
    </p:spTree>
    <p:extLst>
      <p:ext uri="{BB962C8B-B14F-4D97-AF65-F5344CB8AC3E}">
        <p14:creationId xmlns:p14="http://schemas.microsoft.com/office/powerpoint/2010/main" val="3569205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799" y="551793"/>
            <a:ext cx="11359055" cy="5666891"/>
          </a:xfrm>
        </p:spPr>
        <p:txBody>
          <a:bodyPr>
            <a:normAutofit fontScale="32500" lnSpcReduction="20000"/>
          </a:bodyPr>
          <a:lstStyle/>
          <a:p>
            <a:r>
              <a:rPr lang="en-US" sz="9600" dirty="0"/>
              <a:t>Special setups on machines may involve hazards. Request the instructor to check and approve all setups before you use any power machine.</a:t>
            </a:r>
          </a:p>
          <a:p>
            <a:pPr marL="0" indent="0">
              <a:buNone/>
            </a:pPr>
            <a:r>
              <a:rPr lang="en-US" sz="9600" dirty="0"/>
              <a:t> </a:t>
            </a:r>
          </a:p>
          <a:p>
            <a:r>
              <a:rPr lang="en-US" sz="9600" dirty="0"/>
              <a:t>Be sure that all students are clear of the tool before turning on the power.</a:t>
            </a:r>
          </a:p>
          <a:p>
            <a:pPr marL="0" indent="0">
              <a:buNone/>
            </a:pPr>
            <a:r>
              <a:rPr lang="en-US" sz="9600" dirty="0"/>
              <a:t> </a:t>
            </a:r>
          </a:p>
          <a:p>
            <a:r>
              <a:rPr lang="en-US" sz="9600" dirty="0"/>
              <a:t>The safety zone is a two feet on all sides of any power machine.</a:t>
            </a:r>
          </a:p>
          <a:p>
            <a:pPr marL="0" indent="0">
              <a:buNone/>
            </a:pPr>
            <a:r>
              <a:rPr lang="en-US" sz="9600" dirty="0"/>
              <a:t> </a:t>
            </a:r>
          </a:p>
          <a:p>
            <a:r>
              <a:rPr lang="en-US" sz="9600" dirty="0"/>
              <a:t>Safety glasses will be worn at all times when performing operations that result in chips, shavings, dust, or flying particles of any nature.</a:t>
            </a:r>
          </a:p>
          <a:p>
            <a:pPr marL="0" indent="0">
              <a:buNone/>
            </a:pPr>
            <a:r>
              <a:rPr lang="en-US" sz="9600" dirty="0"/>
              <a:t> </a:t>
            </a:r>
          </a:p>
          <a:p>
            <a:endParaRPr lang="en-US" dirty="0"/>
          </a:p>
        </p:txBody>
      </p:sp>
      <p:sp>
        <p:nvSpPr>
          <p:cNvPr id="4" name="Content Placeholder 3"/>
          <p:cNvSpPr>
            <a:spLocks noGrp="1"/>
          </p:cNvSpPr>
          <p:nvPr>
            <p:ph sz="half" idx="2"/>
          </p:nvPr>
        </p:nvSpPr>
        <p:spPr>
          <a:xfrm>
            <a:off x="6172200" y="551793"/>
            <a:ext cx="5334000" cy="5666891"/>
          </a:xfrm>
        </p:spPr>
        <p:txBody>
          <a:bodyPr>
            <a:normAutofit fontScale="32500" lnSpcReduction="20000"/>
          </a:bodyPr>
          <a:lstStyle/>
          <a:p>
            <a:endParaRPr lang="en-US" dirty="0"/>
          </a:p>
          <a:p>
            <a:endParaRPr lang="en-US" sz="7400" dirty="0"/>
          </a:p>
          <a:p>
            <a:endParaRPr lang="en-US" dirty="0"/>
          </a:p>
        </p:txBody>
      </p:sp>
    </p:spTree>
    <p:extLst>
      <p:ext uri="{BB962C8B-B14F-4D97-AF65-F5344CB8AC3E}">
        <p14:creationId xmlns:p14="http://schemas.microsoft.com/office/powerpoint/2010/main" val="24489448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799" y="2194559"/>
            <a:ext cx="11169869" cy="4024125"/>
          </a:xfrm>
        </p:spPr>
        <p:txBody>
          <a:bodyPr>
            <a:normAutofit/>
          </a:bodyPr>
          <a:lstStyle/>
          <a:p>
            <a:r>
              <a:rPr lang="en-US" sz="2400" dirty="0"/>
              <a:t>GENERAL HAND TOOL SAFETY</a:t>
            </a:r>
          </a:p>
          <a:p>
            <a:r>
              <a:rPr lang="en-US" sz="2400" dirty="0"/>
              <a:t>  </a:t>
            </a:r>
          </a:p>
          <a:p>
            <a:r>
              <a:rPr lang="en-US" sz="2400" dirty="0"/>
              <a:t>Use the right hand tool for the job at hand. </a:t>
            </a:r>
          </a:p>
          <a:p>
            <a:endParaRPr lang="en-US" sz="2400" dirty="0"/>
          </a:p>
          <a:p>
            <a:r>
              <a:rPr lang="en-US" sz="2400" dirty="0"/>
              <a:t>When walking with a sharp edged tool, be sure the sharp edge of the tool is pointing down and held away from the body.</a:t>
            </a:r>
          </a:p>
          <a:p>
            <a:endParaRPr lang="en-US" sz="2400" dirty="0"/>
          </a:p>
          <a:p>
            <a:r>
              <a:rPr lang="en-US" sz="2400" dirty="0"/>
              <a:t>Never carry sharp objects or tools in your pockets.</a:t>
            </a:r>
            <a:endParaRPr lang="en-US" sz="2400" dirty="0"/>
          </a:p>
        </p:txBody>
      </p:sp>
    </p:spTree>
    <p:extLst>
      <p:ext uri="{BB962C8B-B14F-4D97-AF65-F5344CB8AC3E}">
        <p14:creationId xmlns:p14="http://schemas.microsoft.com/office/powerpoint/2010/main" val="34550094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799" y="536029"/>
            <a:ext cx="11169869" cy="5682656"/>
          </a:xfrm>
        </p:spPr>
        <p:txBody>
          <a:bodyPr>
            <a:normAutofit lnSpcReduction="10000"/>
          </a:bodyPr>
          <a:lstStyle/>
          <a:p>
            <a:r>
              <a:rPr lang="en-US" sz="2400" dirty="0"/>
              <a:t>Never put a sharp edged tool so that it is beyond the edge surface of your tables.</a:t>
            </a:r>
          </a:p>
          <a:p>
            <a:endParaRPr lang="en-US" sz="2400" dirty="0"/>
          </a:p>
          <a:p>
            <a:r>
              <a:rPr lang="en-US" sz="2400" dirty="0"/>
              <a:t>Handle hot-melt glue guns with care. To pass them safely, set them down and let the other person pick them up. Unplug and let them cool down at the counter top.</a:t>
            </a:r>
          </a:p>
          <a:p>
            <a:endParaRPr lang="en-US" sz="2400" dirty="0"/>
          </a:p>
          <a:p>
            <a:r>
              <a:rPr lang="en-US" sz="2400" dirty="0"/>
              <a:t>Return all tools to their proper storage area when finished.</a:t>
            </a:r>
          </a:p>
          <a:p>
            <a:r>
              <a:rPr lang="en-US" sz="2400" dirty="0"/>
              <a:t>All tools and safety glasses are not to leave the STEM room for any reason.</a:t>
            </a:r>
          </a:p>
          <a:p>
            <a:r>
              <a:rPr lang="en-US" sz="2400" dirty="0"/>
              <a:t> One sided razor blades, x-</a:t>
            </a:r>
            <a:r>
              <a:rPr lang="en-US" sz="2400" dirty="0" err="1"/>
              <a:t>acto</a:t>
            </a:r>
            <a:r>
              <a:rPr lang="en-US" sz="2400" dirty="0"/>
              <a:t> knifes, and utility knifes are to be checked out at the beginning of the period and returned to the instructor at the end of the period.  NO EXCEPTIONS. THESE ITEMS ARE TO STAY IN THE CLASSROOM AT ALL TIMES. Failure to follow this rule may lead to your removal from school via district no tolerance policy.</a:t>
            </a:r>
          </a:p>
          <a:p>
            <a:endParaRPr lang="en-US" dirty="0"/>
          </a:p>
        </p:txBody>
      </p:sp>
    </p:spTree>
    <p:extLst>
      <p:ext uri="{BB962C8B-B14F-4D97-AF65-F5344CB8AC3E}">
        <p14:creationId xmlns:p14="http://schemas.microsoft.com/office/powerpoint/2010/main" val="41032559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14854" y="2131497"/>
            <a:ext cx="10830911" cy="4024125"/>
          </a:xfrm>
        </p:spPr>
        <p:txBody>
          <a:bodyPr/>
          <a:lstStyle/>
          <a:p>
            <a:r>
              <a:rPr lang="en-US" dirty="0"/>
              <a:t>GENERAL MATERIAL SAFETY</a:t>
            </a:r>
          </a:p>
          <a:p>
            <a:pPr marL="0" indent="0">
              <a:buNone/>
            </a:pPr>
            <a:r>
              <a:rPr lang="en-US" dirty="0"/>
              <a:t> </a:t>
            </a:r>
          </a:p>
          <a:p>
            <a:r>
              <a:rPr lang="en-US" dirty="0"/>
              <a:t>Deposit all scraps, shavings, chips and other waste material in a trash can.</a:t>
            </a:r>
          </a:p>
          <a:p>
            <a:pPr marL="0" indent="0">
              <a:buNone/>
            </a:pPr>
            <a:r>
              <a:rPr lang="en-US" dirty="0"/>
              <a:t> </a:t>
            </a:r>
          </a:p>
          <a:p>
            <a:r>
              <a:rPr lang="en-US" dirty="0"/>
              <a:t>Do not store supplies and materials on the table tops. All projects must be put away at the end of class.</a:t>
            </a:r>
          </a:p>
          <a:p>
            <a:endParaRPr lang="en-US" dirty="0"/>
          </a:p>
        </p:txBody>
      </p:sp>
    </p:spTree>
    <p:extLst>
      <p:ext uri="{BB962C8B-B14F-4D97-AF65-F5344CB8AC3E}">
        <p14:creationId xmlns:p14="http://schemas.microsoft.com/office/powerpoint/2010/main" val="216880312"/>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08BF2BF8EAD8C459DC31C4F0A3FB0D1" ma:contentTypeVersion="2" ma:contentTypeDescription="Create a new document." ma:contentTypeScope="" ma:versionID="e98a9e5faec5ecf5ebf9e0e2baecf8a4">
  <xsd:schema xmlns:xsd="http://www.w3.org/2001/XMLSchema" xmlns:xs="http://www.w3.org/2001/XMLSchema" xmlns:p="http://schemas.microsoft.com/office/2006/metadata/properties" xmlns:ns2="ebe86f0f-70b3-4f75-bf0a-dbbbc1d949f5" targetNamespace="http://schemas.microsoft.com/office/2006/metadata/properties" ma:root="true" ma:fieldsID="3613dfa5bc579e1cee4abd4f972ac5f6" ns2:_="">
    <xsd:import namespace="ebe86f0f-70b3-4f75-bf0a-dbbbc1d949f5"/>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e86f0f-70b3-4f75-bf0a-dbbbc1d949f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295E939-1CB7-4091-A456-288755767FA6}"/>
</file>

<file path=customXml/itemProps2.xml><?xml version="1.0" encoding="utf-8"?>
<ds:datastoreItem xmlns:ds="http://schemas.openxmlformats.org/officeDocument/2006/customXml" ds:itemID="{C38D0CD4-B800-443F-AE05-4654E7B7E13F}"/>
</file>

<file path=customXml/itemProps3.xml><?xml version="1.0" encoding="utf-8"?>
<ds:datastoreItem xmlns:ds="http://schemas.openxmlformats.org/officeDocument/2006/customXml" ds:itemID="{530747EB-6849-4796-9089-CAD4B537CE97}"/>
</file>

<file path=docProps/app.xml><?xml version="1.0" encoding="utf-8"?>
<Properties xmlns="http://schemas.openxmlformats.org/officeDocument/2006/extended-properties" xmlns:vt="http://schemas.openxmlformats.org/officeDocument/2006/docPropsVTypes">
  <Template>TM04033937[[fn=Vapor Trail]]</Template>
  <TotalTime>21</TotalTime>
  <Words>168</Words>
  <Application>Microsoft Office PowerPoint</Application>
  <PresentationFormat>Widescreen</PresentationFormat>
  <Paragraphs>75</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Century Gothic</vt:lpstr>
      <vt:lpstr>Vapor Trail</vt:lpstr>
      <vt:lpstr>STEM SAFETY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SCSCHOOLS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STEM SAFETY</dc:title>
  <dc:creator>POTTORFF,DENNIS</dc:creator>
  <cp:lastModifiedBy>POTTORFF,DENNIS</cp:lastModifiedBy>
  <cp:revision>3</cp:revision>
  <dcterms:created xsi:type="dcterms:W3CDTF">2015-07-20T17:17:36Z</dcterms:created>
  <dcterms:modified xsi:type="dcterms:W3CDTF">2015-07-20T17:52:00Z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0x010100C08BF2BF8EAD8C459DC31C4F0A3FB0D1</vt:lpwstr>
  </property>
</Properties>
</file>